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2" r:id="rId4"/>
    <p:sldId id="257" r:id="rId5"/>
    <p:sldId id="259" r:id="rId6"/>
    <p:sldId id="260" r:id="rId7"/>
    <p:sldId id="261" r:id="rId8"/>
    <p:sldId id="262" r:id="rId9"/>
    <p:sldId id="263" r:id="rId10"/>
    <p:sldId id="258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734" y="-12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8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57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89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11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958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9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82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39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90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05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92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Análise do eShopOnContainers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Ivan Paulovich</a:t>
            </a:r>
            <a:br>
              <a:rPr lang="pt-BR" dirty="0"/>
            </a:br>
            <a:r>
              <a:rPr lang="pt-BR" dirty="0"/>
              <a:t>Arquiteto de Softwares</a:t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r>
              <a:rPr lang="pt-BR" dirty="0"/>
              <a:t>Banco Olé Consignado – Julho/2017</a:t>
            </a:r>
          </a:p>
        </p:txBody>
      </p:sp>
    </p:spTree>
    <p:extLst>
      <p:ext uri="{BB962C8B-B14F-4D97-AF65-F5344CB8AC3E}">
        <p14:creationId xmlns:p14="http://schemas.microsoft.com/office/powerpoint/2010/main" val="259501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09925" y="476250"/>
            <a:ext cx="155638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01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0350" y="-938213"/>
            <a:ext cx="14744700" cy="873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7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4688" y="-623888"/>
            <a:ext cx="15573375" cy="81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84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Múltiplas</a:t>
            </a:r>
            <a:r>
              <a:rPr lang="en-US" sz="3600" dirty="0" smtClean="0"/>
              <a:t> </a:t>
            </a:r>
            <a:r>
              <a:rPr lang="en-US" sz="3600" dirty="0" err="1" smtClean="0"/>
              <a:t>Arquitetura</a:t>
            </a:r>
            <a:r>
              <a:rPr lang="en-US" sz="3600" dirty="0" err="1" smtClean="0"/>
              <a:t>s</a:t>
            </a:r>
            <a:r>
              <a:rPr lang="en-US" sz="3600" dirty="0" smtClean="0"/>
              <a:t> de </a:t>
            </a:r>
            <a:r>
              <a:rPr lang="en-US" sz="3600" dirty="0" err="1" smtClean="0"/>
              <a:t>Microserviços</a:t>
            </a:r>
            <a:endParaRPr lang="en-US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8895511" cy="543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599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76550" y="309562"/>
            <a:ext cx="148971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82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4525" y="-581025"/>
            <a:ext cx="12973050" cy="802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2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2856"/>
            <a:ext cx="9145016" cy="382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3486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09" y="1844824"/>
            <a:ext cx="8824787" cy="430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134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2816" y="908720"/>
            <a:ext cx="14306550" cy="727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279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7" y="1800129"/>
            <a:ext cx="8887669" cy="4149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985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AutoShape 2" descr="https://github.com/dotnet-architecture/eShopOnContainers/raw/dev/img/ebook_arch_dev_microservices_containers_cove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060848"/>
            <a:ext cx="24765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330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9413" y="-942975"/>
            <a:ext cx="14982825" cy="874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61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5588" y="-938213"/>
            <a:ext cx="14735175" cy="873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95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0238" y="-1447800"/>
            <a:ext cx="12944475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18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3" y="1285875"/>
            <a:ext cx="91916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2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23" y="1340768"/>
            <a:ext cx="8837133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380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856984" cy="4862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165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Dúvidas?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74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eShopOnContainers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github.com/dotnet-architecture/eShopOnContainers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4683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AutoShape 2" descr="https://raw.githubusercontent.com/dotnet-architecture/eShopOnContainers/dev/img/eshop-webspa-app-screensho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82" y="548680"/>
            <a:ext cx="6891218" cy="579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542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" y="7245424"/>
            <a:ext cx="9564275" cy="504056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305752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700808"/>
            <a:ext cx="3933825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ector reto 2"/>
          <p:cNvCxnSpPr/>
          <p:nvPr/>
        </p:nvCxnSpPr>
        <p:spPr>
          <a:xfrm>
            <a:off x="4139952" y="1628800"/>
            <a:ext cx="0" cy="40324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/>
          <p:cNvSpPr txBox="1"/>
          <p:nvPr/>
        </p:nvSpPr>
        <p:spPr>
          <a:xfrm>
            <a:off x="899592" y="764704"/>
            <a:ext cx="240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Deployment Monolítico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63112" y="791791"/>
            <a:ext cx="297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Deployment de </a:t>
            </a:r>
            <a:r>
              <a:rPr lang="pt-BR" dirty="0" err="1" smtClean="0"/>
              <a:t>Microserviços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012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545679"/>
            <a:ext cx="8429625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Aplicações no eShopOnContainers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110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1048" y="8973616"/>
            <a:ext cx="19431000" cy="251460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94243"/>
            <a:ext cx="3566526" cy="333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Conector reto 3"/>
          <p:cNvCxnSpPr/>
          <p:nvPr/>
        </p:nvCxnSpPr>
        <p:spPr>
          <a:xfrm>
            <a:off x="4324075" y="1844824"/>
            <a:ext cx="0" cy="40324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177" y="2108014"/>
            <a:ext cx="3978796" cy="350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899592" y="764704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Dados de forma tradicional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263112" y="791791"/>
            <a:ext cx="247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Dados em </a:t>
            </a:r>
            <a:r>
              <a:rPr lang="pt-BR" dirty="0" err="1" smtClean="0"/>
              <a:t>Microserviços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05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2776" y="8241927"/>
            <a:ext cx="14573250" cy="7496175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244408" cy="428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7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Identificando um modelo de domínio por </a:t>
            </a:r>
            <a:r>
              <a:rPr lang="pt-BR" dirty="0" err="1" smtClean="0"/>
              <a:t>microserviço</a:t>
            </a:r>
            <a:r>
              <a:rPr lang="pt-BR" dirty="0" smtClean="0"/>
              <a:t> ou </a:t>
            </a:r>
            <a:r>
              <a:rPr lang="pt-BR" dirty="0" err="1" smtClean="0"/>
              <a:t>Bounded</a:t>
            </a:r>
            <a:r>
              <a:rPr lang="pt-BR" dirty="0" smtClean="0"/>
              <a:t> </a:t>
            </a:r>
            <a:r>
              <a:rPr lang="pt-BR" dirty="0" err="1" smtClean="0"/>
              <a:t>Context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04864"/>
            <a:ext cx="8832080" cy="433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50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228725"/>
            <a:ext cx="81534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3148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38</Words>
  <Application>Microsoft Office PowerPoint</Application>
  <PresentationFormat>Apresentação na tela (4:3)</PresentationFormat>
  <Paragraphs>12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28" baseType="lpstr">
      <vt:lpstr>Tema do Office</vt:lpstr>
      <vt:lpstr>Análise do eShopOnContainers</vt:lpstr>
      <vt:lpstr>Apresentação do PowerPoint</vt:lpstr>
      <vt:lpstr>Apresentação do PowerPoint</vt:lpstr>
      <vt:lpstr>Apresentação do PowerPoint</vt:lpstr>
      <vt:lpstr>Aplicações no eShopOnContainers</vt:lpstr>
      <vt:lpstr>Apresentação do PowerPoint</vt:lpstr>
      <vt:lpstr>Apresentação do PowerPoint</vt:lpstr>
      <vt:lpstr>Identificando um modelo de domínio por microserviço ou Bounded Context </vt:lpstr>
      <vt:lpstr>Apresentação do PowerPoint</vt:lpstr>
      <vt:lpstr>Apresentação do PowerPoint</vt:lpstr>
      <vt:lpstr>Apresentação do PowerPoint</vt:lpstr>
      <vt:lpstr>Apresentação do PowerPoint</vt:lpstr>
      <vt:lpstr>Múltiplas Arquiteturas de Microserviços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Dúvidas?</vt:lpstr>
      <vt:lpstr>Referências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Princípios SOLID usando  .NET Core e Visual Studio 2017</dc:title>
  <dc:creator>.</dc:creator>
  <cp:lastModifiedBy>.</cp:lastModifiedBy>
  <cp:revision>25</cp:revision>
  <dcterms:created xsi:type="dcterms:W3CDTF">2017-07-20T17:10:26Z</dcterms:created>
  <dcterms:modified xsi:type="dcterms:W3CDTF">2017-07-27T14:29:38Z</dcterms:modified>
</cp:coreProperties>
</file>